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5" r:id="rId2"/>
    <p:sldId id="260" r:id="rId3"/>
    <p:sldId id="261" r:id="rId4"/>
    <p:sldId id="262" r:id="rId5"/>
    <p:sldId id="259" r:id="rId6"/>
    <p:sldId id="263" r:id="rId7"/>
    <p:sldId id="264" r:id="rId8"/>
  </p:sldIdLst>
  <p:sldSz cx="9906000" cy="6858000" type="A4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90" y="17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54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58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7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563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3312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6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1985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07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7285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479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1366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96A15-B919-49A2-A28E-CB6F26DD2EC9}" type="datetimeFigureOut">
              <a:rPr lang="ru-RU" smtClean="0"/>
              <a:t>10.02.2022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617AE-190F-4713-A15B-DB980BC21F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121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824070" y="854026"/>
            <a:ext cx="9081930" cy="56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just">
              <a:defRPr/>
            </a:pPr>
            <a:r>
              <a:rPr lang="ru-RU" sz="1625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МИНИСТЕРСТВО ИМУЩЕСТВЕННЫХ И ЗЕМЕЛЬНЫХ</a:t>
            </a:r>
          </a:p>
          <a:p>
            <a:pPr algn="just">
              <a:defRPr/>
            </a:pPr>
            <a:r>
              <a:rPr lang="ru-RU" sz="1625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 ОТНОШЕНИЙ ТВЕРСКОЙ ОБЛАСТИ</a:t>
            </a:r>
            <a:endParaRPr lang="ru-RU" sz="1625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Содержимое 4"/>
          <p:cNvSpPr txBox="1">
            <a:spLocks/>
          </p:cNvSpPr>
          <p:nvPr/>
        </p:nvSpPr>
        <p:spPr>
          <a:xfrm>
            <a:off x="824071" y="2500307"/>
            <a:ext cx="9081929" cy="1568457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None/>
            </a:pPr>
            <a:r>
              <a:rPr lang="ru-RU" sz="2925" b="1" dirty="0" smtClean="0">
                <a:latin typeface="Times New Roman" pitchFamily="18" charset="0"/>
                <a:cs typeface="Times New Roman" pitchFamily="18" charset="0"/>
              </a:rPr>
              <a:t>Территория парка Текстильщиков</a:t>
            </a:r>
            <a:endParaRPr lang="ru-RU" sz="2925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824071" y="5710754"/>
            <a:ext cx="9081929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13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г. Тверь</a:t>
            </a:r>
          </a:p>
          <a:p>
            <a:pPr algn="ctr">
              <a:defRPr/>
            </a:pPr>
            <a:r>
              <a:rPr lang="ru-RU" sz="13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11 </a:t>
            </a:r>
            <a:r>
              <a:rPr lang="ru-RU" sz="13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февраля 2022 год</a:t>
            </a:r>
          </a:p>
        </p:txBody>
      </p:sp>
      <p:pic>
        <p:nvPicPr>
          <p:cNvPr id="9" name="Рисунок 1"/>
          <p:cNvPicPr>
            <a:picLocks noChangeAspect="1" noChangeArrowheads="1"/>
          </p:cNvPicPr>
          <p:nvPr/>
        </p:nvPicPr>
        <p:blipFill>
          <a:blip r:embed="rId2">
            <a:lum contrast="12000"/>
          </a:blip>
          <a:srcRect l="5005"/>
          <a:stretch>
            <a:fillRect/>
          </a:stretch>
        </p:blipFill>
        <p:spPr bwMode="auto">
          <a:xfrm>
            <a:off x="213973" y="759004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704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7057" y="764704"/>
            <a:ext cx="9198943" cy="374159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1625" b="1" cap="all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Ситуационный план </a:t>
            </a:r>
            <a:endParaRPr lang="ru-RU" sz="1625" b="1" cap="all" dirty="0">
              <a:solidFill>
                <a:schemeClr val="accent2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3" descr="C:\Users\Ольга Олеговна\Desktop\Ситуационный-001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7057" y="1473183"/>
            <a:ext cx="8862929" cy="4575979"/>
          </a:xfrm>
          <a:prstGeom prst="rect">
            <a:avLst/>
          </a:prstGeom>
          <a:noFill/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fld id="{CBBCB96B-901F-4323-9DCC-45E36A8508BE}" type="slidenum">
              <a:rPr lang="ru-RU" sz="1138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pPr/>
              <a:t>2</a:t>
            </a:fld>
            <a:endParaRPr lang="ru-RU" sz="1138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Рисунок 1"/>
          <p:cNvPicPr>
            <a:picLocks noChangeAspect="1" noChangeArrowheads="1"/>
          </p:cNvPicPr>
          <p:nvPr/>
        </p:nvPicPr>
        <p:blipFill>
          <a:blip r:embed="rId3">
            <a:lum contrast="12000"/>
          </a:blip>
          <a:srcRect l="5005"/>
          <a:stretch>
            <a:fillRect/>
          </a:stretch>
        </p:blipFill>
        <p:spPr bwMode="auto">
          <a:xfrm>
            <a:off x="96960" y="652180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3528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23519" y="940989"/>
            <a:ext cx="9081930" cy="310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625" b="1" cap="all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ТЕРРИТОРИЯ для занятий лыжным спортом В ПАРКЕ ТЕКСТИЛЬЩИКОВ</a:t>
            </a:r>
            <a:endParaRPr lang="ru-RU" sz="1625" b="1" cap="all" dirty="0">
              <a:solidFill>
                <a:schemeClr val="accent2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Содержимое 4"/>
          <p:cNvSpPr txBox="1">
            <a:spLocks/>
          </p:cNvSpPr>
          <p:nvPr/>
        </p:nvSpPr>
        <p:spPr>
          <a:xfrm>
            <a:off x="2298502" y="2934327"/>
            <a:ext cx="6222206" cy="1134438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None/>
            </a:pPr>
            <a:endParaRPr lang="ru-RU" sz="195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96266" y="1571612"/>
            <a:ext cx="2360589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00" b="1" dirty="0">
                <a:latin typeface="Times New Roman" pitchFamily="18" charset="0"/>
                <a:cs typeface="Times New Roman" pitchFamily="18" charset="0"/>
              </a:rPr>
              <a:t>Земельный участок для размещения лыжной </a:t>
            </a:r>
            <a:r>
              <a:rPr lang="ru-RU" sz="1300" b="1" dirty="0" smtClean="0">
                <a:latin typeface="Times New Roman" pitchFamily="18" charset="0"/>
                <a:cs typeface="Times New Roman" pitchFamily="18" charset="0"/>
              </a:rPr>
              <a:t>трассы.</a:t>
            </a:r>
          </a:p>
          <a:p>
            <a:pPr algn="ctr"/>
            <a:r>
              <a:rPr lang="ru-RU" sz="1300" b="1" dirty="0" smtClean="0">
                <a:latin typeface="Times New Roman" pitchFamily="18" charset="0"/>
                <a:cs typeface="Times New Roman" pitchFamily="18" charset="0"/>
              </a:rPr>
              <a:t>МЕХАНИЗМ: </a:t>
            </a:r>
            <a:endParaRPr lang="ru-RU" sz="1300" b="1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П</a:t>
            </a:r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роведение </a:t>
            </a: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работ по </a:t>
            </a:r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разделу участка; </a:t>
            </a:r>
            <a:endParaRPr lang="ru-RU" sz="13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Передача вновь образованного земельного участка  из </a:t>
            </a: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муниципальной </a:t>
            </a:r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собственности города Твери </a:t>
            </a: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в государственную собственность </a:t>
            </a:r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Тверской </a:t>
            </a: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области</a:t>
            </a:r>
          </a:p>
          <a:p>
            <a:endParaRPr lang="ru-RU" sz="13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890438" y="1571612"/>
            <a:ext cx="289743" cy="26344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6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pic>
        <p:nvPicPr>
          <p:cNvPr id="13" name="Рисунок 1"/>
          <p:cNvPicPr>
            <a:picLocks noChangeAspect="1" noChangeArrowheads="1"/>
          </p:cNvPicPr>
          <p:nvPr/>
        </p:nvPicPr>
        <p:blipFill>
          <a:blip r:embed="rId2">
            <a:lum contrast="12000"/>
          </a:blip>
          <a:srcRect l="5005"/>
          <a:stretch>
            <a:fillRect/>
          </a:stretch>
        </p:blipFill>
        <p:spPr bwMode="auto">
          <a:xfrm>
            <a:off x="213973" y="699898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31863"/>
          <a:stretch>
            <a:fillRect/>
          </a:stretch>
        </p:blipFill>
        <p:spPr bwMode="auto">
          <a:xfrm>
            <a:off x="3734089" y="1571612"/>
            <a:ext cx="5563220" cy="4082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Овал 11"/>
          <p:cNvSpPr/>
          <p:nvPr/>
        </p:nvSpPr>
        <p:spPr>
          <a:xfrm>
            <a:off x="1064568" y="4705953"/>
            <a:ext cx="289743" cy="30578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6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354312" y="4415738"/>
            <a:ext cx="2379778" cy="717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1463" dirty="0">
              <a:latin typeface="Times New Roman" pitchFamily="18" charset="0"/>
              <a:cs typeface="Times New Roman" pitchFamily="18" charset="0"/>
            </a:endParaRPr>
          </a:p>
          <a:p>
            <a:r>
              <a:rPr lang="ru-RU" sz="1300" dirty="0" smtClean="0">
                <a:latin typeface="Times New Roman" pitchFamily="18" charset="0"/>
                <a:cs typeface="Times New Roman" pitchFamily="18" charset="0"/>
              </a:rPr>
              <a:t>Многофункциональная </a:t>
            </a:r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зона </a:t>
            </a:r>
          </a:p>
          <a:p>
            <a:r>
              <a:rPr lang="ru-RU" sz="1300" dirty="0">
                <a:latin typeface="Times New Roman" pitchFamily="18" charset="0"/>
                <a:cs typeface="Times New Roman" pitchFamily="18" charset="0"/>
              </a:rPr>
              <a:t>для прогулок и отдыха </a:t>
            </a:r>
          </a:p>
        </p:txBody>
      </p:sp>
      <p:sp>
        <p:nvSpPr>
          <p:cNvPr id="1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r>
              <a:rPr lang="ru-RU" sz="1138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43878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23519" y="940989"/>
            <a:ext cx="9081930" cy="310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625" b="1" cap="all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ТЕРРИТОРИЯ для занятий лыжным спортом В ПАРКЕ ТЕКСТИЛЬЩИКОВ</a:t>
            </a:r>
            <a:endParaRPr lang="ru-RU" sz="1625" b="1" cap="all" dirty="0">
              <a:solidFill>
                <a:schemeClr val="accent2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Содержимое 4"/>
          <p:cNvSpPr txBox="1">
            <a:spLocks/>
          </p:cNvSpPr>
          <p:nvPr/>
        </p:nvSpPr>
        <p:spPr>
          <a:xfrm>
            <a:off x="2298502" y="2934327"/>
            <a:ext cx="6222206" cy="1134438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None/>
            </a:pPr>
            <a:endParaRPr lang="ru-RU" sz="195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Рисунок 1"/>
          <p:cNvPicPr>
            <a:picLocks noChangeAspect="1" noChangeArrowheads="1"/>
          </p:cNvPicPr>
          <p:nvPr/>
        </p:nvPicPr>
        <p:blipFill>
          <a:blip r:embed="rId2">
            <a:lum contrast="12000"/>
          </a:blip>
          <a:srcRect l="5005"/>
          <a:stretch>
            <a:fillRect/>
          </a:stretch>
        </p:blipFill>
        <p:spPr bwMode="auto">
          <a:xfrm>
            <a:off x="213973" y="699898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656" y="1425754"/>
            <a:ext cx="6434301" cy="5067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 rot="1106004">
            <a:off x="3869627" y="3751596"/>
            <a:ext cx="18722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Муниципальная собственность города Твери, участок закреплен за областным учреждением</a:t>
            </a:r>
            <a:endParaRPr lang="ru-RU" sz="105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124175">
            <a:off x="4516165" y="2917478"/>
            <a:ext cx="11152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Собственность Тверской области</a:t>
            </a:r>
            <a:endParaRPr lang="ru-RU" sz="1050" b="1" dirty="0">
              <a:solidFill>
                <a:schemeClr val="bg1"/>
              </a:solidFill>
            </a:endParaRPr>
          </a:p>
        </p:txBody>
      </p:sp>
      <p:sp>
        <p:nvSpPr>
          <p:cNvPr id="17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r>
              <a:rPr lang="ru-RU" sz="1138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1921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146250" y="759938"/>
            <a:ext cx="529391" cy="658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57118" y="797156"/>
            <a:ext cx="8946730" cy="342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25" b="1" cap="all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ВАРИАНТЫ ИСПОЛЬЗОВАНИЯ ТЕРРИТОРИИ</a:t>
            </a:r>
            <a:endParaRPr lang="ru-RU" sz="1625" b="1" cap="all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57118" y="1588511"/>
            <a:ext cx="2770794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6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Генеральный план г. Твери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786884" y="1888592"/>
            <a:ext cx="2896227" cy="992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463"/>
          </a:p>
        </p:txBody>
      </p:sp>
      <p:sp>
        <p:nvSpPr>
          <p:cNvPr id="13" name="TextBox 12"/>
          <p:cNvSpPr txBox="1"/>
          <p:nvPr/>
        </p:nvSpPr>
        <p:spPr>
          <a:xfrm>
            <a:off x="3627912" y="1542071"/>
            <a:ext cx="2770794" cy="31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63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ПЗЗ г. Твери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3794906" y="1896733"/>
            <a:ext cx="2896227" cy="992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463"/>
          </a:p>
        </p:txBody>
      </p:sp>
      <p:sp>
        <p:nvSpPr>
          <p:cNvPr id="17" name="TextBox 16"/>
          <p:cNvSpPr txBox="1"/>
          <p:nvPr/>
        </p:nvSpPr>
        <p:spPr>
          <a:xfrm>
            <a:off x="4314576" y="4846007"/>
            <a:ext cx="2287907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Территориальная </a:t>
            </a:r>
            <a:r>
              <a:rPr lang="ru-RU" sz="14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зона </a:t>
            </a: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Р1-2 </a:t>
            </a:r>
            <a:r>
              <a:rPr lang="ru-RU" sz="1463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зона </a:t>
            </a: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озелененных территорий общего пользования, расположенных вне территории исторически сложившихся районов центральной части города</a:t>
            </a:r>
            <a:endParaRPr lang="ru-RU" sz="14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6940680" y="1317854"/>
            <a:ext cx="2746615" cy="5227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63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 виды использования: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40680" y="1850542"/>
            <a:ext cx="2801814" cy="3244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Парки культуры и отдыха;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Природно-познавательный туризм;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Площадки для занятий спортом;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Охрана природных территорий;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Общее пользование водными объектами;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Благоустройство территории;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Амбулаторно-поликлиническое обслуживание.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endParaRPr lang="ru-RU" sz="14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81" y="2000481"/>
            <a:ext cx="2924230" cy="2845526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92" y="4990274"/>
            <a:ext cx="495300" cy="238125"/>
          </a:xfrm>
          <a:prstGeom prst="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</p:pic>
      <p:sp>
        <p:nvSpPr>
          <p:cNvPr id="21" name="TextBox 20"/>
          <p:cNvSpPr txBox="1"/>
          <p:nvPr/>
        </p:nvSpPr>
        <p:spPr>
          <a:xfrm>
            <a:off x="1371159" y="4878814"/>
            <a:ext cx="2401443" cy="76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Зона озелененных территорий общего пользования </a:t>
            </a:r>
            <a:endParaRPr lang="ru-RU" sz="14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3562" y="2000481"/>
            <a:ext cx="2897571" cy="2837384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2602" y="4955558"/>
            <a:ext cx="554332" cy="284272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26" name="Прямоугольник 25"/>
          <p:cNvSpPr/>
          <p:nvPr/>
        </p:nvSpPr>
        <p:spPr>
          <a:xfrm>
            <a:off x="6940680" y="4878814"/>
            <a:ext cx="2691035" cy="5227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63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Условно разрешенные </a:t>
            </a:r>
            <a:r>
              <a:rPr lang="ru-RU" sz="1463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виды использования: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940680" y="5383562"/>
            <a:ext cx="2869697" cy="1443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Магазины;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Выставочно</a:t>
            </a: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-ярмарочная деятельность;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Развлекательные мероприятия;</a:t>
            </a:r>
          </a:p>
          <a:p>
            <a:pPr marL="232172" indent="-232172">
              <a:buFont typeface="Wingdings" panose="05000000000000000000" pitchFamily="2" charset="2"/>
              <a:buChar char="q"/>
            </a:pPr>
            <a:r>
              <a:rPr lang="ru-RU" sz="1463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Гостиничное обслуживание. </a:t>
            </a:r>
            <a:endParaRPr lang="ru-RU" sz="146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r>
              <a:rPr lang="ru-RU" sz="1138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42165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23519" y="940989"/>
            <a:ext cx="9081930" cy="310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625" b="1" cap="all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Дополнительные сведения о смежных земельных участках</a:t>
            </a:r>
            <a:endParaRPr lang="ru-RU" sz="1625" b="1" cap="all" dirty="0">
              <a:solidFill>
                <a:schemeClr val="accent2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Содержимое 4"/>
          <p:cNvSpPr txBox="1">
            <a:spLocks/>
          </p:cNvSpPr>
          <p:nvPr/>
        </p:nvSpPr>
        <p:spPr>
          <a:xfrm>
            <a:off x="2216696" y="2894102"/>
            <a:ext cx="6222206" cy="1134438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None/>
            </a:pPr>
            <a:endParaRPr lang="ru-RU" sz="195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Рисунок 1"/>
          <p:cNvPicPr>
            <a:picLocks noChangeAspect="1" noChangeArrowheads="1"/>
          </p:cNvPicPr>
          <p:nvPr/>
        </p:nvPicPr>
        <p:blipFill>
          <a:blip r:embed="rId2">
            <a:lum contrast="12000"/>
          </a:blip>
          <a:srcRect l="5005"/>
          <a:stretch>
            <a:fillRect/>
          </a:stretch>
        </p:blipFill>
        <p:spPr bwMode="auto">
          <a:xfrm>
            <a:off x="213973" y="699898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 rot="1106004">
            <a:off x="3869627" y="3751596"/>
            <a:ext cx="18722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Муниципальная собственность города Твери, участок закреплен за областным учреждением</a:t>
            </a:r>
            <a:endParaRPr lang="ru-RU" sz="105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124175">
            <a:off x="4516165" y="2917478"/>
            <a:ext cx="11152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Собственность Тверской области</a:t>
            </a:r>
            <a:endParaRPr lang="ru-RU" sz="1050" b="1" dirty="0">
              <a:solidFill>
                <a:schemeClr val="bg1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843" y="1449944"/>
            <a:ext cx="4495850" cy="5157192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810589" y="1449944"/>
            <a:ext cx="510563" cy="2508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5817931" y="2502783"/>
            <a:ext cx="510563" cy="25086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5803972" y="3501546"/>
            <a:ext cx="510563" cy="2508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6897216" y="1340768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Муниципальные земли города Твери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40620" y="2412628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Частная собственность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40620" y="3378442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Собственность Тверской области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r>
              <a:rPr lang="ru-RU" sz="1138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70033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одержимое 4"/>
          <p:cNvSpPr txBox="1">
            <a:spLocks/>
          </p:cNvSpPr>
          <p:nvPr/>
        </p:nvSpPr>
        <p:spPr>
          <a:xfrm>
            <a:off x="2298502" y="2934327"/>
            <a:ext cx="6222206" cy="1134438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buNone/>
            </a:pPr>
            <a:endParaRPr lang="ru-RU" sz="195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Рисунок 1"/>
          <p:cNvPicPr>
            <a:picLocks noChangeAspect="1" noChangeArrowheads="1"/>
          </p:cNvPicPr>
          <p:nvPr/>
        </p:nvPicPr>
        <p:blipFill>
          <a:blip r:embed="rId2">
            <a:lum contrast="12000"/>
          </a:blip>
          <a:srcRect l="5005"/>
          <a:stretch>
            <a:fillRect/>
          </a:stretch>
        </p:blipFill>
        <p:spPr bwMode="auto">
          <a:xfrm>
            <a:off x="213973" y="699898"/>
            <a:ext cx="610097" cy="759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 rot="1106004">
            <a:off x="3869627" y="3751596"/>
            <a:ext cx="18722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Муниципальная собственность города Твери, участок закреплен за областным учреждением</a:t>
            </a:r>
            <a:endParaRPr lang="ru-RU" sz="105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124175">
            <a:off x="4516165" y="2917478"/>
            <a:ext cx="11152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solidFill>
                  <a:schemeClr val="bg1"/>
                </a:solidFill>
              </a:rPr>
              <a:t>Собственность Тверской области</a:t>
            </a:r>
            <a:endParaRPr lang="ru-RU" sz="1050" b="1" dirty="0">
              <a:solidFill>
                <a:schemeClr val="bg1"/>
              </a:solidFill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32520" y="709715"/>
            <a:ext cx="9081930" cy="310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625" b="1" cap="all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Дополнительные сведения о смежных земельных участках</a:t>
            </a:r>
            <a:endParaRPr lang="ru-RU" sz="1625" b="1" cap="all" dirty="0">
              <a:solidFill>
                <a:schemeClr val="accent2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017504"/>
              </p:ext>
            </p:extLst>
          </p:nvPr>
        </p:nvGraphicFramePr>
        <p:xfrm>
          <a:off x="1136576" y="1316347"/>
          <a:ext cx="8136903" cy="479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281"/>
                <a:gridCol w="2704087"/>
                <a:gridCol w="2790309"/>
                <a:gridCol w="203422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п/п</a:t>
                      </a:r>
                      <a:endParaRPr lang="ru-RU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Кадастровый номер</a:t>
                      </a:r>
                      <a:endParaRPr lang="ru-RU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Собственник</a:t>
                      </a:r>
                      <a:endParaRPr lang="ru-RU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</a:t>
                      </a:r>
                      <a:endParaRPr lang="ru-RU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69:40:0300050:4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Муниципальное образование г. Тверь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Эксплуатация артезианской скважины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69:40:0300050:15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Муниципальное образование г. Тверь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Земли городского запаса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69:40:0300050:6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Муниципальное образование г. Тверь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Деловое управление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33909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69:40:0300050:17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Муниципальное образование г. Тверь 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Земли городского запаса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69:40:0300050:9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Тверская область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ГБУ «Детский санаторий «Радуга»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69:40:0300050:1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ООО «</a:t>
                      </a:r>
                      <a:r>
                        <a:rPr lang="ru-RU" sz="14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Газпромнефть</a:t>
                      </a: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Центр»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 многотопливный автозаправочный комплекс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69:40:0300050:10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Рыбалко Виктор Петрович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 оранжерею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69:40:0300050:23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Рыбалко Виктор Петрович</a:t>
                      </a:r>
                    </a:p>
                    <a:p>
                      <a:pPr algn="ctr"/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Под оранжерею</a:t>
                      </a:r>
                    </a:p>
                    <a:p>
                      <a:pPr algn="ctr"/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407476" y="6383482"/>
            <a:ext cx="325020" cy="295358"/>
          </a:xfrm>
        </p:spPr>
        <p:txBody>
          <a:bodyPr/>
          <a:lstStyle/>
          <a:p>
            <a:r>
              <a:rPr lang="ru-RU" sz="1138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endParaRPr lang="ru-RU" sz="1138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30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584</TotalTime>
  <Words>305</Words>
  <Application>Microsoft Office PowerPoint</Application>
  <PresentationFormat>Лист A4 (210x297 мм)</PresentationFormat>
  <Paragraphs>88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Wingdings</vt:lpstr>
      <vt:lpstr>Тема Office</vt:lpstr>
      <vt:lpstr>Презентация PowerPoint</vt:lpstr>
      <vt:lpstr>Ситуационный план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КУИТО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Схема расположения земельного участка с кадастровым номером 69:40:0200150:31 расположенного по адресу: г. Тверь, ул. Загородная, д. 26</dc:title>
  <dc:creator>Пользователь</dc:creator>
  <cp:lastModifiedBy>Семёнова Наталья Михайловна</cp:lastModifiedBy>
  <cp:revision>55</cp:revision>
  <cp:lastPrinted>2022-02-10T11:49:19Z</cp:lastPrinted>
  <dcterms:created xsi:type="dcterms:W3CDTF">2017-02-03T08:21:14Z</dcterms:created>
  <dcterms:modified xsi:type="dcterms:W3CDTF">2022-02-10T12:20:10Z</dcterms:modified>
</cp:coreProperties>
</file>

<file path=docProps/thumbnail.jpeg>
</file>